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Fredoka" charset="1" panose="02000000000000000000"/>
      <p:regular r:id="rId14"/>
    </p:embeddedFont>
    <p:embeddedFont>
      <p:font typeface="Blogger" charset="1" panose="02000506030000020004"/>
      <p:regular r:id="rId15"/>
    </p:embeddedFont>
    <p:embeddedFont>
      <p:font typeface="Blogger Bold" charset="1" panose="02000506030000020004"/>
      <p:regular r:id="rId16"/>
    </p:embeddedFont>
    <p:embeddedFont>
      <p:font typeface="Blogger Italics" charset="1" panose="02000506030000020004"/>
      <p:regular r:id="rId17"/>
    </p:embeddedFont>
    <p:embeddedFont>
      <p:font typeface="Blogger Bold Italics" charset="1" panose="02000506030000020004"/>
      <p:regular r:id="rId18"/>
    </p:embeddedFont>
    <p:embeddedFont>
      <p:font typeface="Blogger Light" charset="1" panose="02000506030000020004"/>
      <p:regular r:id="rId19"/>
    </p:embeddedFont>
    <p:embeddedFont>
      <p:font typeface="Blogger Light Italics" charset="1" panose="02000506030000020004"/>
      <p:regular r:id="rId20"/>
    </p:embeddedFont>
    <p:embeddedFont>
      <p:font typeface="Blogger Medium" charset="1" panose="02000506030000020004"/>
      <p:regular r:id="rId21"/>
    </p:embeddedFont>
    <p:embeddedFont>
      <p:font typeface="Blogger Medium Italics" charset="1" panose="0200050603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46" Target="slides/slide24.xml" Type="http://schemas.openxmlformats.org/officeDocument/2006/relationships/slide"/><Relationship Id="rId47" Target="slides/slide25.xml" Type="http://schemas.openxmlformats.org/officeDocument/2006/relationships/slide"/><Relationship Id="rId48" Target="slides/slide26.xml" Type="http://schemas.openxmlformats.org/officeDocument/2006/relationships/slide"/><Relationship Id="rId49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Relationship Id="rId6" Target="../media/image47.jpeg" Type="http://schemas.openxmlformats.org/officeDocument/2006/relationships/image"/><Relationship Id="rId7" Target="../media/image24.jpeg" Type="http://schemas.openxmlformats.org/officeDocument/2006/relationships/image"/><Relationship Id="rId8" Target="../media/image48.jpe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jpeg" Type="http://schemas.openxmlformats.org/officeDocument/2006/relationships/image"/><Relationship Id="rId11" Target="../media/image55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11" Target="../media/image17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5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2" Target="../media/image1.png" Type="http://schemas.openxmlformats.org/officeDocument/2006/relationships/image"/><Relationship Id="rId3" Target="../media/image34.png" Type="http://schemas.openxmlformats.org/officeDocument/2006/relationships/image"/><Relationship Id="rId4" Target="../media/image8.jpeg" Type="http://schemas.openxmlformats.org/officeDocument/2006/relationships/image"/><Relationship Id="rId5" Target="../media/image60.png" Type="http://schemas.openxmlformats.org/officeDocument/2006/relationships/image"/><Relationship Id="rId6" Target="../media/image61.jpeg" Type="http://schemas.openxmlformats.org/officeDocument/2006/relationships/image"/><Relationship Id="rId7" Target="../media/image14.png" Type="http://schemas.openxmlformats.org/officeDocument/2006/relationships/image"/><Relationship Id="rId8" Target="../media/image4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4.jpe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6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7.jpe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jpeg" Type="http://schemas.openxmlformats.org/officeDocument/2006/relationships/image"/><Relationship Id="rId11" Target="../media/image2.png" Type="http://schemas.openxmlformats.org/officeDocument/2006/relationships/image"/><Relationship Id="rId12" Target="../media/image3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17" Target="../media/image22.png" Type="http://schemas.openxmlformats.org/officeDocument/2006/relationships/image"/><Relationship Id="rId18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5.png" Type="http://schemas.openxmlformats.org/officeDocument/2006/relationships/image"/><Relationship Id="rId8" Target="../media/image16.jpeg" Type="http://schemas.openxmlformats.org/officeDocument/2006/relationships/image"/><Relationship Id="rId9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jpeg" Type="http://schemas.openxmlformats.org/officeDocument/2006/relationships/image"/><Relationship Id="rId11" Target="../media/image7.jpe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jpe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3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6906" y="5261366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95395" y="917434"/>
            <a:ext cx="2680079" cy="5302997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73" r="0" b="-127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795395" y="6590742"/>
            <a:ext cx="2680079" cy="5302997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657" t="0" r="-657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656156" y="-1417612"/>
            <a:ext cx="2680079" cy="5302997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657" t="0" r="-657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2656156" y="4255696"/>
            <a:ext cx="2680079" cy="5302997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73" r="0" b="-1273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-550761" y="964039"/>
            <a:ext cx="2680079" cy="5302997"/>
            <a:chOff x="0" y="0"/>
            <a:chExt cx="2620010" cy="518414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-550761" y="6637347"/>
            <a:ext cx="2680079" cy="5302997"/>
            <a:chOff x="0" y="0"/>
            <a:chExt cx="2620010" cy="518414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73" r="0" b="-1273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9826906" y="3383512"/>
            <a:ext cx="7140908" cy="106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Saudi Green APP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826906" y="6171383"/>
            <a:ext cx="7140908" cy="46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IMPROVE NATURE &amp; CLIMATE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2380" y="7903961"/>
            <a:ext cx="2921847" cy="3397497"/>
          </a:xfrm>
          <a:custGeom>
            <a:avLst/>
            <a:gdLst/>
            <a:ahLst/>
            <a:cxnLst/>
            <a:rect r="r" b="b" t="t" l="l"/>
            <a:pathLst>
              <a:path h="3397497" w="2921847">
                <a:moveTo>
                  <a:pt x="0" y="0"/>
                </a:moveTo>
                <a:lnTo>
                  <a:pt x="2921847" y="0"/>
                </a:lnTo>
                <a:lnTo>
                  <a:pt x="2921847" y="3397496"/>
                </a:lnTo>
                <a:lnTo>
                  <a:pt x="0" y="3397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17197" y="8437730"/>
            <a:ext cx="2917600" cy="3397497"/>
          </a:xfrm>
          <a:custGeom>
            <a:avLst/>
            <a:gdLst/>
            <a:ahLst/>
            <a:cxnLst/>
            <a:rect r="r" b="b" t="t" l="l"/>
            <a:pathLst>
              <a:path h="3397497" w="2917600">
                <a:moveTo>
                  <a:pt x="0" y="0"/>
                </a:moveTo>
                <a:lnTo>
                  <a:pt x="2917600" y="0"/>
                </a:lnTo>
                <a:lnTo>
                  <a:pt x="2917600" y="3397497"/>
                </a:lnTo>
                <a:lnTo>
                  <a:pt x="0" y="339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1603" y="3386332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08747" y="434290"/>
            <a:ext cx="7015045" cy="9418420"/>
          </a:xfrm>
          <a:custGeom>
            <a:avLst/>
            <a:gdLst/>
            <a:ahLst/>
            <a:cxnLst/>
            <a:rect r="r" b="b" t="t" l="l"/>
            <a:pathLst>
              <a:path h="9418420" w="7015045">
                <a:moveTo>
                  <a:pt x="0" y="0"/>
                </a:moveTo>
                <a:lnTo>
                  <a:pt x="7015045" y="0"/>
                </a:lnTo>
                <a:lnTo>
                  <a:pt x="7015045" y="9418420"/>
                </a:lnTo>
                <a:lnTo>
                  <a:pt x="0" y="94184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55" t="-844" r="0" b="-84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1603" y="1855339"/>
            <a:ext cx="9309002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ACTIVITY DIAGRAM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6708" y="8371272"/>
            <a:ext cx="2921847" cy="3397497"/>
          </a:xfrm>
          <a:custGeom>
            <a:avLst/>
            <a:gdLst/>
            <a:ahLst/>
            <a:cxnLst/>
            <a:rect r="r" b="b" t="t" l="l"/>
            <a:pathLst>
              <a:path h="3397497" w="2921847">
                <a:moveTo>
                  <a:pt x="0" y="0"/>
                </a:moveTo>
                <a:lnTo>
                  <a:pt x="2921847" y="0"/>
                </a:lnTo>
                <a:lnTo>
                  <a:pt x="2921847" y="3397497"/>
                </a:lnTo>
                <a:lnTo>
                  <a:pt x="0" y="339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87657" y="8805231"/>
            <a:ext cx="2917600" cy="3397497"/>
          </a:xfrm>
          <a:custGeom>
            <a:avLst/>
            <a:gdLst/>
            <a:ahLst/>
            <a:cxnLst/>
            <a:rect r="r" b="b" t="t" l="l"/>
            <a:pathLst>
              <a:path h="3397497" w="2917600">
                <a:moveTo>
                  <a:pt x="0" y="0"/>
                </a:moveTo>
                <a:lnTo>
                  <a:pt x="2917600" y="0"/>
                </a:lnTo>
                <a:lnTo>
                  <a:pt x="2917600" y="3397497"/>
                </a:lnTo>
                <a:lnTo>
                  <a:pt x="0" y="339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791" y="2095747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52210" y="1515995"/>
            <a:ext cx="10776540" cy="8050606"/>
          </a:xfrm>
          <a:custGeom>
            <a:avLst/>
            <a:gdLst/>
            <a:ahLst/>
            <a:cxnLst/>
            <a:rect r="r" b="b" t="t" l="l"/>
            <a:pathLst>
              <a:path h="8050606" w="10776540">
                <a:moveTo>
                  <a:pt x="0" y="0"/>
                </a:moveTo>
                <a:lnTo>
                  <a:pt x="10776540" y="0"/>
                </a:lnTo>
                <a:lnTo>
                  <a:pt x="10776540" y="8050606"/>
                </a:lnTo>
                <a:lnTo>
                  <a:pt x="0" y="80506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36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3124" y="846829"/>
            <a:ext cx="7232482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DATABASE</a:t>
            </a:r>
          </a:p>
        </p:txBody>
      </p:sp>
    </p:spTree>
  </p:cSld>
  <p:clrMapOvr>
    <a:masterClrMapping/>
  </p:clrMapOvr>
  <p:transition spd="fast">
    <p:wipe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6906" y="445323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95395" y="917434"/>
            <a:ext cx="2680079" cy="5302997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57" t="0" r="-657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795395" y="6590742"/>
            <a:ext cx="2680079" cy="5302997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657" t="0" r="-657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656156" y="-1417612"/>
            <a:ext cx="2680079" cy="5302997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657" t="0" r="-657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2656156" y="4255696"/>
            <a:ext cx="2680079" cy="5302997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657" t="0" r="-657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-550761" y="964039"/>
            <a:ext cx="2680079" cy="5302997"/>
            <a:chOff x="0" y="0"/>
            <a:chExt cx="2620010" cy="518414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-550761" y="6637347"/>
            <a:ext cx="2680079" cy="5302997"/>
            <a:chOff x="0" y="0"/>
            <a:chExt cx="2620010" cy="518414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73" r="0" b="-1273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9826906" y="3383512"/>
            <a:ext cx="7140908" cy="106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User Perspective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826906" y="6171383"/>
            <a:ext cx="7140908" cy="46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THROUGH THE USER'S EYES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829531"/>
            <a:ext cx="2602271" cy="3075580"/>
            <a:chOff x="0" y="0"/>
            <a:chExt cx="3469695" cy="4100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8842211" y="5816608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453967" y="1965728"/>
            <a:ext cx="3873133" cy="766365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511160" y="1965728"/>
            <a:ext cx="3873133" cy="7663658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73" r="0" b="-127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40403" y="637690"/>
            <a:ext cx="1163031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0403" y="637690"/>
            <a:ext cx="1163031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ONBOARDING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6829531"/>
            <a:ext cx="2602271" cy="3075580"/>
            <a:chOff x="0" y="0"/>
            <a:chExt cx="3469695" cy="41007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>
            <a:off x="6436229" y="5970819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1201572" y="5980344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2047985" y="2119940"/>
            <a:ext cx="3873133" cy="7663658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7105178" y="2119940"/>
            <a:ext cx="3873133" cy="7663658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73" r="0" b="-1273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2270722" y="2119940"/>
            <a:ext cx="3873133" cy="7663658"/>
            <a:chOff x="0" y="0"/>
            <a:chExt cx="2620010" cy="51841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273" r="0" b="-1273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829531"/>
            <a:ext cx="2602271" cy="3075580"/>
            <a:chOff x="0" y="0"/>
            <a:chExt cx="3469695" cy="4100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6436229" y="5970819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047985" y="2119940"/>
            <a:ext cx="3873133" cy="766365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657" t="0" r="-65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105178" y="2119940"/>
            <a:ext cx="3873133" cy="7663658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657" t="0" r="-657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270722" y="2119940"/>
            <a:ext cx="3873133" cy="7663658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657" t="0" r="-657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640403" y="637690"/>
            <a:ext cx="1225088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RESET PASSWORD</a:t>
            </a:r>
          </a:p>
        </p:txBody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829531"/>
            <a:ext cx="2602271" cy="3075580"/>
            <a:chOff x="0" y="0"/>
            <a:chExt cx="3469695" cy="4100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8842211" y="5816608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453967" y="1965728"/>
            <a:ext cx="3873133" cy="766365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657" t="0" r="-65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511160" y="1965728"/>
            <a:ext cx="3873133" cy="7663658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657" t="0" r="-657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40403" y="637690"/>
            <a:ext cx="1163031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EVENT FLOW</a:t>
            </a:r>
          </a:p>
        </p:txBody>
      </p:sp>
    </p:spTree>
  </p:cSld>
  <p:clrMapOvr>
    <a:masterClrMapping/>
  </p:clrMapOvr>
  <p:transition spd="fast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829531"/>
            <a:ext cx="2602271" cy="3075580"/>
            <a:chOff x="0" y="0"/>
            <a:chExt cx="3469695" cy="4100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6436229" y="5970819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047985" y="2119940"/>
            <a:ext cx="3873133" cy="766365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657" t="0" r="-65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7105178" y="2119940"/>
            <a:ext cx="3873133" cy="7663658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657" t="0" r="-657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270722" y="2119940"/>
            <a:ext cx="3873133" cy="7663658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-657" t="0" r="-657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640403" y="637690"/>
            <a:ext cx="1163031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REWARD FLOW</a:t>
            </a:r>
          </a:p>
        </p:txBody>
      </p:sp>
    </p:spTree>
  </p:cSld>
  <p:clrMapOvr>
    <a:masterClrMapping/>
  </p:clrMapOvr>
  <p:transition spd="fast">
    <p:wipe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566982"/>
            <a:ext cx="2602271" cy="3075580"/>
            <a:chOff x="0" y="0"/>
            <a:chExt cx="3469695" cy="4100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8831465" y="5970819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966090" y="1978904"/>
            <a:ext cx="3873133" cy="766365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291582" y="1978904"/>
            <a:ext cx="3873133" cy="7663658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73" r="0" b="-127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40403" y="637690"/>
            <a:ext cx="10331470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DARK MODE</a:t>
            </a:r>
          </a:p>
        </p:txBody>
      </p:sp>
    </p:spTree>
  </p:cSld>
  <p:clrMapOvr>
    <a:masterClrMapping/>
  </p:clrMapOvr>
  <p:transition spd="fast">
    <p:wipe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566982"/>
            <a:ext cx="2602271" cy="3075580"/>
            <a:chOff x="0" y="0"/>
            <a:chExt cx="3469695" cy="4100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8831465" y="5970819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966090" y="1978904"/>
            <a:ext cx="3873133" cy="766365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657" t="0" r="-65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4291582" y="1978904"/>
            <a:ext cx="3873133" cy="7663658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657" t="0" r="-657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40403" y="637690"/>
            <a:ext cx="1255119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 ENGLISH &amp; ARABIC</a:t>
            </a:r>
          </a:p>
        </p:txBody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12866" y="-1020721"/>
            <a:ext cx="5401452" cy="6280758"/>
          </a:xfrm>
          <a:custGeom>
            <a:avLst/>
            <a:gdLst/>
            <a:ahLst/>
            <a:cxnLst/>
            <a:rect r="r" b="b" t="t" l="l"/>
            <a:pathLst>
              <a:path h="6280758" w="5401452">
                <a:moveTo>
                  <a:pt x="0" y="0"/>
                </a:moveTo>
                <a:lnTo>
                  <a:pt x="5401452" y="0"/>
                </a:lnTo>
                <a:lnTo>
                  <a:pt x="5401452" y="6280758"/>
                </a:lnTo>
                <a:lnTo>
                  <a:pt x="0" y="628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94221" y="-185043"/>
            <a:ext cx="5579315" cy="6497019"/>
          </a:xfrm>
          <a:custGeom>
            <a:avLst/>
            <a:gdLst/>
            <a:ahLst/>
            <a:cxnLst/>
            <a:rect r="r" b="b" t="t" l="l"/>
            <a:pathLst>
              <a:path h="6497019" w="5579315">
                <a:moveTo>
                  <a:pt x="0" y="0"/>
                </a:moveTo>
                <a:lnTo>
                  <a:pt x="5579315" y="0"/>
                </a:lnTo>
                <a:lnTo>
                  <a:pt x="5579315" y="6497020"/>
                </a:lnTo>
                <a:lnTo>
                  <a:pt x="0" y="6497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7461" y="3562626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178638" y="1904802"/>
            <a:ext cx="3716381" cy="7353498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07461" y="2092983"/>
            <a:ext cx="7546196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MASS FLUTTER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07461" y="4398394"/>
            <a:ext cx="448322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Saad Alharbi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07461" y="5891022"/>
            <a:ext cx="3337559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Abdulwahab Alaql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07461" y="5143500"/>
            <a:ext cx="3625193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Sultan Alotibi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07461" y="6638544"/>
            <a:ext cx="3916915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Mohammed Alzahrani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6444" y="3249157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837691" y="874156"/>
            <a:ext cx="4237259" cy="8384144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56444" y="1306472"/>
            <a:ext cx="6348908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DEMO: </a:t>
            </a:r>
          </a:p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</a:t>
            </a:r>
          </a:p>
        </p:txBody>
      </p:sp>
    </p:spTree>
  </p:cSld>
  <p:clrMapOvr>
    <a:masterClrMapping/>
  </p:clrMapOvr>
  <p:transition spd="fast">
    <p:wipe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6173062" y="917434"/>
            <a:ext cx="2680079" cy="5302997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73" r="0" b="-127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6173062" y="6590742"/>
            <a:ext cx="2680079" cy="5302997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273" r="0" b="-127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033822" y="-1417612"/>
            <a:ext cx="2680079" cy="5302997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73" r="0" b="-127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3033822" y="4255696"/>
            <a:ext cx="2680079" cy="5302997"/>
            <a:chOff x="0" y="0"/>
            <a:chExt cx="2620010" cy="51841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73" r="0" b="-1273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9826906" y="964039"/>
            <a:ext cx="2680079" cy="5302997"/>
            <a:chOff x="0" y="0"/>
            <a:chExt cx="2620010" cy="51841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73" r="0" b="-1273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9826906" y="6637347"/>
            <a:ext cx="2680079" cy="5302997"/>
            <a:chOff x="0" y="0"/>
            <a:chExt cx="2620010" cy="518414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73" r="0" b="-1273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63" id="63"/>
          <p:cNvSpPr/>
          <p:nvPr/>
        </p:nvSpPr>
        <p:spPr>
          <a:xfrm flipH="false" flipV="false" rot="0">
            <a:off x="2274082" y="5261366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2274082" y="2895540"/>
            <a:ext cx="6869918" cy="204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THANKS FOR</a:t>
            </a:r>
          </a:p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WATCHING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274082" y="6020439"/>
            <a:ext cx="4041560" cy="46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SAUDI GREEN APP</a:t>
            </a:r>
          </a:p>
        </p:txBody>
      </p:sp>
    </p:spTree>
  </p:cSld>
  <p:clrMapOvr>
    <a:masterClrMapping/>
  </p:clrMapOvr>
  <p:transition spd="fast">
    <p:wipe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26906" y="445323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95395" y="917434"/>
            <a:ext cx="2680079" cy="5302997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73" r="0" b="-1273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795395" y="6606801"/>
            <a:ext cx="2680079" cy="5302997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73" r="0" b="-127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656156" y="-1417612"/>
            <a:ext cx="2680079" cy="5302997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73" r="0" b="-1273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2656156" y="4255696"/>
            <a:ext cx="2680079" cy="5302997"/>
            <a:chOff x="0" y="0"/>
            <a:chExt cx="2620010" cy="51841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73" r="0" b="-1273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-550761" y="964039"/>
            <a:ext cx="2680079" cy="5302997"/>
            <a:chOff x="0" y="0"/>
            <a:chExt cx="2620010" cy="518414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4" id="54"/>
          <p:cNvGrpSpPr>
            <a:grpSpLocks noChangeAspect="true"/>
          </p:cNvGrpSpPr>
          <p:nvPr/>
        </p:nvGrpSpPr>
        <p:grpSpPr>
          <a:xfrm rot="0">
            <a:off x="-550761" y="6637347"/>
            <a:ext cx="2680079" cy="5302997"/>
            <a:chOff x="0" y="0"/>
            <a:chExt cx="2620010" cy="518414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73" r="0" b="-1273"/>
              </a:stretch>
            </a:blip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59" id="5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1" id="6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63" id="6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64" id="64"/>
          <p:cNvSpPr txBox="true"/>
          <p:nvPr/>
        </p:nvSpPr>
        <p:spPr>
          <a:xfrm rot="0">
            <a:off x="9826906" y="3383512"/>
            <a:ext cx="8095630" cy="106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Admin Perspective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826906" y="6171383"/>
            <a:ext cx="7140908" cy="46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2"/>
              </a:lnSpc>
            </a:pPr>
            <a:r>
              <a:rPr lang="en-US" sz="3058">
                <a:solidFill>
                  <a:srgbClr val="FFFFFF"/>
                </a:solidFill>
                <a:latin typeface="Blogger Bold"/>
              </a:rPr>
              <a:t>OPTIMIZING OPERATIONS</a:t>
            </a:r>
          </a:p>
        </p:txBody>
      </p:sp>
    </p:spTree>
  </p:cSld>
  <p:clrMapOvr>
    <a:masterClrMapping/>
  </p:clrMapOvr>
  <p:transition spd="fast">
    <p:wipe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49472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131219" y="1772513"/>
            <a:ext cx="4025561" cy="7965265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B5B5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EBCEB5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FCE9D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400050"/>
            <a:ext cx="12530733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CONTROL PANEL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829531"/>
            <a:ext cx="2602271" cy="3075580"/>
            <a:chOff x="0" y="0"/>
            <a:chExt cx="3469695" cy="4100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6436229" y="5970819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>
            <a:off x="11201572" y="5980344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047985" y="2119940"/>
            <a:ext cx="3873133" cy="7663658"/>
            <a:chOff x="0" y="0"/>
            <a:chExt cx="2620010" cy="51841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105178" y="2119940"/>
            <a:ext cx="3873133" cy="7663658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73" r="0" b="-1273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2270722" y="2119940"/>
            <a:ext cx="3873133" cy="7663658"/>
            <a:chOff x="0" y="0"/>
            <a:chExt cx="2620010" cy="51841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273" r="0" b="-1273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640403" y="637690"/>
            <a:ext cx="1163031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EVENT SYSTEM</a:t>
            </a:r>
          </a:p>
        </p:txBody>
      </p:sp>
    </p:spTree>
  </p:cSld>
  <p:clrMapOvr>
    <a:masterClrMapping/>
  </p:clrMapOvr>
  <p:transition spd="fast">
    <p:wipe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829531"/>
            <a:ext cx="2602271" cy="3075580"/>
            <a:chOff x="0" y="0"/>
            <a:chExt cx="3469695" cy="4100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8599081" y="5826133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329031" y="1965728"/>
            <a:ext cx="3873133" cy="766365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657" t="0" r="-65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636096" y="1965728"/>
            <a:ext cx="3873133" cy="7663658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657" t="0" r="-657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40403" y="637690"/>
            <a:ext cx="1163031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REWARD SYSTEM</a:t>
            </a:r>
          </a:p>
        </p:txBody>
      </p:sp>
    </p:spTree>
  </p:cSld>
  <p:clrMapOvr>
    <a:masterClrMapping/>
  </p:clrMapOvr>
  <p:transition spd="fast">
    <p:wipe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8424" y="429687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227" y="-733938"/>
            <a:ext cx="4509357" cy="5243438"/>
          </a:xfrm>
          <a:custGeom>
            <a:avLst/>
            <a:gdLst/>
            <a:ahLst/>
            <a:cxnLst/>
            <a:rect r="r" b="b" t="t" l="l"/>
            <a:pathLst>
              <a:path h="5243438" w="4509357">
                <a:moveTo>
                  <a:pt x="0" y="0"/>
                </a:moveTo>
                <a:lnTo>
                  <a:pt x="4509357" y="0"/>
                </a:lnTo>
                <a:lnTo>
                  <a:pt x="4509357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01740"/>
            <a:ext cx="4502802" cy="5243438"/>
          </a:xfrm>
          <a:custGeom>
            <a:avLst/>
            <a:gdLst/>
            <a:ahLst/>
            <a:cxnLst/>
            <a:rect r="r" b="b" t="t" l="l"/>
            <a:pathLst>
              <a:path h="5243438" w="4502802">
                <a:moveTo>
                  <a:pt x="0" y="0"/>
                </a:moveTo>
                <a:lnTo>
                  <a:pt x="4502802" y="0"/>
                </a:lnTo>
                <a:lnTo>
                  <a:pt x="4502802" y="5243438"/>
                </a:lnTo>
                <a:lnTo>
                  <a:pt x="0" y="52434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28329" y="3438482"/>
            <a:ext cx="8730971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SUPERVISE PERSPECTIVE</a:t>
            </a:r>
          </a:p>
        </p:txBody>
      </p:sp>
    </p:spTree>
  </p:cSld>
  <p:clrMapOvr>
    <a:masterClrMapping/>
  </p:clrMapOvr>
  <p:transition spd="fast">
    <p:wipe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160" y="874156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7289" y="1296947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2" y="0"/>
                </a:lnTo>
                <a:lnTo>
                  <a:pt x="2278082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0403" y="1687940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829531"/>
            <a:ext cx="2602271" cy="3075580"/>
            <a:chOff x="0" y="0"/>
            <a:chExt cx="3469695" cy="41007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7829" y="0"/>
              <a:ext cx="3041865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41865">
                  <a:moveTo>
                    <a:pt x="0" y="0"/>
                  </a:moveTo>
                  <a:lnTo>
                    <a:pt x="3041866" y="0"/>
                  </a:lnTo>
                  <a:lnTo>
                    <a:pt x="3041866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563721"/>
              <a:ext cx="3037444" cy="3537053"/>
            </a:xfrm>
            <a:custGeom>
              <a:avLst/>
              <a:gdLst/>
              <a:ahLst/>
              <a:cxnLst/>
              <a:rect r="r" b="b" t="t" l="l"/>
              <a:pathLst>
                <a:path h="3537053" w="3037444">
                  <a:moveTo>
                    <a:pt x="0" y="0"/>
                  </a:moveTo>
                  <a:lnTo>
                    <a:pt x="3037444" y="0"/>
                  </a:lnTo>
                  <a:lnTo>
                    <a:pt x="3037444" y="3537053"/>
                  </a:lnTo>
                  <a:lnTo>
                    <a:pt x="0" y="3537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8599081" y="5826133"/>
            <a:ext cx="44568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329031" y="1965728"/>
            <a:ext cx="3873133" cy="7663658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3701" t="0" r="-3701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636096" y="1965728"/>
            <a:ext cx="3873133" cy="7663658"/>
            <a:chOff x="0" y="0"/>
            <a:chExt cx="2620010" cy="51841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657" t="0" r="-657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40403" y="637690"/>
            <a:ext cx="11630319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SAUDI GREEN APP: REWARD SYSTEM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9568" y="3891762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90518" y="2045129"/>
            <a:ext cx="6490517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CONTENT</a:t>
            </a:r>
          </a:p>
          <a:p>
            <a:pPr>
              <a:lnSpc>
                <a:spcPts val="615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90518" y="6074201"/>
            <a:ext cx="1763047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OPENING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0518" y="4663894"/>
            <a:ext cx="2703699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1468" y="6074201"/>
            <a:ext cx="2334835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ABOUT APP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1468" y="4663894"/>
            <a:ext cx="2527441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0439" y="6074201"/>
            <a:ext cx="2438201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0439" y="4663894"/>
            <a:ext cx="2255042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03.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71389" y="6074201"/>
            <a:ext cx="2415923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END 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71389" y="4663894"/>
            <a:ext cx="2583103" cy="132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2"/>
              </a:lnSpc>
            </a:pPr>
            <a:r>
              <a:rPr lang="en-US" sz="8853">
                <a:solidFill>
                  <a:srgbClr val="FFFFFF"/>
                </a:solidFill>
                <a:latin typeface="Blogger Bold"/>
              </a:rPr>
              <a:t>04.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420219" y="-482340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57522" y="-136201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5" y="0"/>
                </a:lnTo>
                <a:lnTo>
                  <a:pt x="1865065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03929" y="-186401"/>
            <a:ext cx="3538728" cy="4114800"/>
          </a:xfrm>
          <a:custGeom>
            <a:avLst/>
            <a:gdLst/>
            <a:ahLst/>
            <a:cxnLst/>
            <a:rect r="r" b="b" t="t" l="l"/>
            <a:pathLst>
              <a:path h="4114800" w="3538728">
                <a:moveTo>
                  <a:pt x="0" y="0"/>
                </a:moveTo>
                <a:lnTo>
                  <a:pt x="3538728" y="0"/>
                </a:lnTo>
                <a:lnTo>
                  <a:pt x="3538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06217" y="469400"/>
            <a:ext cx="3533584" cy="4114800"/>
          </a:xfrm>
          <a:custGeom>
            <a:avLst/>
            <a:gdLst/>
            <a:ahLst/>
            <a:cxnLst/>
            <a:rect r="r" b="b" t="t" l="l"/>
            <a:pathLst>
              <a:path h="4114800" w="3533584">
                <a:moveTo>
                  <a:pt x="0" y="0"/>
                </a:moveTo>
                <a:lnTo>
                  <a:pt x="3533585" y="0"/>
                </a:lnTo>
                <a:lnTo>
                  <a:pt x="3533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992019" y="1028700"/>
            <a:ext cx="4159154" cy="822960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73" r="0" b="-127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350138" y="4186155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3" y="0"/>
                </a:lnTo>
                <a:lnTo>
                  <a:pt x="1111153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350138" y="7701291"/>
            <a:ext cx="3018324" cy="805659"/>
            <a:chOff x="0" y="0"/>
            <a:chExt cx="3850236" cy="10277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50237" cy="1027716"/>
            </a:xfrm>
            <a:custGeom>
              <a:avLst/>
              <a:gdLst/>
              <a:ahLst/>
              <a:cxnLst/>
              <a:rect r="r" b="b" t="t" l="l"/>
              <a:pathLst>
                <a:path h="1027716" w="3850237">
                  <a:moveTo>
                    <a:pt x="3725776" y="59690"/>
                  </a:moveTo>
                  <a:cubicBezTo>
                    <a:pt x="3761336" y="59690"/>
                    <a:pt x="3790547" y="88900"/>
                    <a:pt x="3790547" y="124460"/>
                  </a:cubicBezTo>
                  <a:lnTo>
                    <a:pt x="3790547" y="903256"/>
                  </a:lnTo>
                  <a:cubicBezTo>
                    <a:pt x="3790547" y="938816"/>
                    <a:pt x="3761336" y="968025"/>
                    <a:pt x="3725776" y="968025"/>
                  </a:cubicBezTo>
                  <a:lnTo>
                    <a:pt x="124460" y="968025"/>
                  </a:lnTo>
                  <a:cubicBezTo>
                    <a:pt x="88900" y="968025"/>
                    <a:pt x="59690" y="938816"/>
                    <a:pt x="59690" y="90325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725776" y="59690"/>
                  </a:lnTo>
                  <a:moveTo>
                    <a:pt x="37257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256"/>
                  </a:lnTo>
                  <a:cubicBezTo>
                    <a:pt x="0" y="971835"/>
                    <a:pt x="55880" y="1027716"/>
                    <a:pt x="124460" y="1027716"/>
                  </a:cubicBezTo>
                  <a:lnTo>
                    <a:pt x="3725776" y="1027716"/>
                  </a:lnTo>
                  <a:cubicBezTo>
                    <a:pt x="3794356" y="1027716"/>
                    <a:pt x="3850237" y="971835"/>
                    <a:pt x="3850237" y="903256"/>
                  </a:cubicBezTo>
                  <a:lnTo>
                    <a:pt x="3850237" y="124460"/>
                  </a:lnTo>
                  <a:cubicBezTo>
                    <a:pt x="3850236" y="55880"/>
                    <a:pt x="3794356" y="0"/>
                    <a:pt x="3725776" y="0"/>
                  </a:cubicBezTo>
                  <a:close/>
                </a:path>
              </a:pathLst>
            </a:custGeom>
            <a:solidFill>
              <a:srgbClr val="C7D0D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350138" y="2413073"/>
            <a:ext cx="6793862" cy="10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32"/>
              </a:lnSpc>
            </a:pPr>
            <a:r>
              <a:rPr lang="en-US" sz="7066">
                <a:solidFill>
                  <a:srgbClr val="FFFFFF"/>
                </a:solidFill>
                <a:latin typeface="Blogger Bold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50138" y="5108781"/>
            <a:ext cx="6459086" cy="1947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THE GREEN SAUDI APP OFFERS SEVERAL INITIATIVES TO IMPROVE THE QUALITY OF NATURE AND THE CLIMATE, ALLOWING INDIVIDUALS TO PARTICIPATE IN THESE INITIATIVES AND RECEIVE REWARDS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4035" y="7955593"/>
            <a:ext cx="3990531" cy="29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9"/>
              </a:lnSpc>
            </a:pPr>
            <a:r>
              <a:rPr lang="en-US" sz="1999">
                <a:solidFill>
                  <a:srgbClr val="FFFFFF"/>
                </a:solidFill>
                <a:latin typeface="Blogger Bold"/>
              </a:rPr>
              <a:t>LETS GET STARTED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28176" y="6273919"/>
            <a:ext cx="3121726" cy="3629914"/>
          </a:xfrm>
          <a:custGeom>
            <a:avLst/>
            <a:gdLst/>
            <a:ahLst/>
            <a:cxnLst/>
            <a:rect r="r" b="b" t="t" l="l"/>
            <a:pathLst>
              <a:path h="3629914" w="3121726">
                <a:moveTo>
                  <a:pt x="0" y="0"/>
                </a:moveTo>
                <a:lnTo>
                  <a:pt x="3121726" y="0"/>
                </a:lnTo>
                <a:lnTo>
                  <a:pt x="3121726" y="3629915"/>
                </a:lnTo>
                <a:lnTo>
                  <a:pt x="0" y="3629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9114" y="6852440"/>
            <a:ext cx="3117189" cy="3629914"/>
          </a:xfrm>
          <a:custGeom>
            <a:avLst/>
            <a:gdLst/>
            <a:ahLst/>
            <a:cxnLst/>
            <a:rect r="r" b="b" t="t" l="l"/>
            <a:pathLst>
              <a:path h="3629914" w="3117189">
                <a:moveTo>
                  <a:pt x="0" y="0"/>
                </a:moveTo>
                <a:lnTo>
                  <a:pt x="3117189" y="0"/>
                </a:lnTo>
                <a:lnTo>
                  <a:pt x="3117189" y="3629915"/>
                </a:lnTo>
                <a:lnTo>
                  <a:pt x="0" y="3629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1858843">
            <a:off x="4781255" y="679805"/>
            <a:ext cx="3176506" cy="6285263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273" r="0" b="-1273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1858843">
            <a:off x="1394579" y="6320478"/>
            <a:ext cx="3176506" cy="6285263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73" r="0" b="-127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1858843">
            <a:off x="2177962" y="-2318741"/>
            <a:ext cx="3176506" cy="6285263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1858843">
            <a:off x="-1208714" y="3321932"/>
            <a:ext cx="3176506" cy="6285263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657" t="0" r="-657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45" id="45"/>
          <p:cNvSpPr/>
          <p:nvPr/>
        </p:nvSpPr>
        <p:spPr>
          <a:xfrm flipH="false" flipV="false" rot="0">
            <a:off x="9745942" y="3526401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9821595" y="4105609"/>
            <a:ext cx="1121487" cy="953264"/>
          </a:xfrm>
          <a:custGeom>
            <a:avLst/>
            <a:gdLst/>
            <a:ahLst/>
            <a:cxnLst/>
            <a:rect r="r" b="b" t="t" l="l"/>
            <a:pathLst>
              <a:path h="953264" w="1121487">
                <a:moveTo>
                  <a:pt x="0" y="0"/>
                </a:moveTo>
                <a:lnTo>
                  <a:pt x="1121487" y="0"/>
                </a:lnTo>
                <a:lnTo>
                  <a:pt x="1121487" y="953265"/>
                </a:lnTo>
                <a:lnTo>
                  <a:pt x="0" y="9532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907583" y="5755738"/>
            <a:ext cx="1035499" cy="1036363"/>
          </a:xfrm>
          <a:custGeom>
            <a:avLst/>
            <a:gdLst/>
            <a:ahLst/>
            <a:cxnLst/>
            <a:rect r="r" b="b" t="t" l="l"/>
            <a:pathLst>
              <a:path h="1036363" w="1035499">
                <a:moveTo>
                  <a:pt x="0" y="0"/>
                </a:moveTo>
                <a:lnTo>
                  <a:pt x="1035499" y="0"/>
                </a:lnTo>
                <a:lnTo>
                  <a:pt x="1035499" y="1036363"/>
                </a:lnTo>
                <a:lnTo>
                  <a:pt x="0" y="10363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9852579" y="7487426"/>
            <a:ext cx="1090504" cy="981453"/>
          </a:xfrm>
          <a:custGeom>
            <a:avLst/>
            <a:gdLst/>
            <a:ahLst/>
            <a:cxnLst/>
            <a:rect r="r" b="b" t="t" l="l"/>
            <a:pathLst>
              <a:path h="981453" w="1090504">
                <a:moveTo>
                  <a:pt x="0" y="0"/>
                </a:moveTo>
                <a:lnTo>
                  <a:pt x="1090503" y="0"/>
                </a:lnTo>
                <a:lnTo>
                  <a:pt x="1090503" y="981453"/>
                </a:lnTo>
                <a:lnTo>
                  <a:pt x="0" y="9814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9745942" y="1679922"/>
            <a:ext cx="6601378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OUR PURPOSE</a:t>
            </a:r>
          </a:p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MAKING THIS APP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152369" y="4335749"/>
            <a:ext cx="6288891" cy="118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PROMOTING ENVIRONMENTAL SUSTAINABILITY</a:t>
            </a:r>
          </a:p>
          <a:p>
            <a:pPr>
              <a:lnSpc>
                <a:spcPts val="3023"/>
              </a:lnSpc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1152369" y="5951251"/>
            <a:ext cx="5032382" cy="118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ENCOURAGING COMMUNITY INVOLVEMENT</a:t>
            </a:r>
          </a:p>
          <a:p>
            <a:pPr>
              <a:lnSpc>
                <a:spcPts val="3023"/>
              </a:lnSpc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11152369" y="7716617"/>
            <a:ext cx="3838979" cy="118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FOSTERING A CULTURE OF CONSERVATION</a:t>
            </a:r>
          </a:p>
          <a:p>
            <a:pPr>
              <a:lnSpc>
                <a:spcPts val="3023"/>
              </a:lnSpc>
            </a:pP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665" y="-853834"/>
            <a:ext cx="1867781" cy="2171838"/>
          </a:xfrm>
          <a:custGeom>
            <a:avLst/>
            <a:gdLst/>
            <a:ahLst/>
            <a:cxnLst/>
            <a:rect r="r" b="b" t="t" l="l"/>
            <a:pathLst>
              <a:path h="2171838" w="1867781">
                <a:moveTo>
                  <a:pt x="0" y="0"/>
                </a:moveTo>
                <a:lnTo>
                  <a:pt x="1867781" y="0"/>
                </a:lnTo>
                <a:lnTo>
                  <a:pt x="1867781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7363" y="-507695"/>
            <a:ext cx="1865066" cy="2171838"/>
          </a:xfrm>
          <a:custGeom>
            <a:avLst/>
            <a:gdLst/>
            <a:ahLst/>
            <a:cxnLst/>
            <a:rect r="r" b="b" t="t" l="l"/>
            <a:pathLst>
              <a:path h="2171838" w="1865066">
                <a:moveTo>
                  <a:pt x="0" y="0"/>
                </a:moveTo>
                <a:lnTo>
                  <a:pt x="1865066" y="0"/>
                </a:lnTo>
                <a:lnTo>
                  <a:pt x="1865066" y="2171838"/>
                </a:lnTo>
                <a:lnTo>
                  <a:pt x="0" y="2171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13866" y="2993109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73995" y="5423902"/>
            <a:ext cx="3108461" cy="6150625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256428" y="5423902"/>
            <a:ext cx="3108461" cy="6150625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657" t="0" r="-657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321302" y="4018272"/>
            <a:ext cx="3645395" cy="7213041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273" r="0" b="-1273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028700" y="3002634"/>
            <a:ext cx="441885" cy="747375"/>
          </a:xfrm>
          <a:custGeom>
            <a:avLst/>
            <a:gdLst/>
            <a:ahLst/>
            <a:cxnLst/>
            <a:rect r="r" b="b" t="t" l="l"/>
            <a:pathLst>
              <a:path h="747375" w="441885">
                <a:moveTo>
                  <a:pt x="0" y="0"/>
                </a:moveTo>
                <a:lnTo>
                  <a:pt x="441885" y="0"/>
                </a:lnTo>
                <a:lnTo>
                  <a:pt x="441885" y="747375"/>
                </a:lnTo>
                <a:lnTo>
                  <a:pt x="0" y="747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479505" y="6385406"/>
            <a:ext cx="751220" cy="693000"/>
          </a:xfrm>
          <a:custGeom>
            <a:avLst/>
            <a:gdLst/>
            <a:ahLst/>
            <a:cxnLst/>
            <a:rect r="r" b="b" t="t" l="l"/>
            <a:pathLst>
              <a:path h="693000" w="751220">
                <a:moveTo>
                  <a:pt x="0" y="0"/>
                </a:moveTo>
                <a:lnTo>
                  <a:pt x="751220" y="0"/>
                </a:lnTo>
                <a:lnTo>
                  <a:pt x="751220" y="693001"/>
                </a:lnTo>
                <a:lnTo>
                  <a:pt x="0" y="693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479505" y="2948367"/>
            <a:ext cx="779795" cy="838489"/>
          </a:xfrm>
          <a:custGeom>
            <a:avLst/>
            <a:gdLst/>
            <a:ahLst/>
            <a:cxnLst/>
            <a:rect r="r" b="b" t="t" l="l"/>
            <a:pathLst>
              <a:path h="838489" w="779795">
                <a:moveTo>
                  <a:pt x="0" y="0"/>
                </a:moveTo>
                <a:lnTo>
                  <a:pt x="779795" y="0"/>
                </a:lnTo>
                <a:lnTo>
                  <a:pt x="779795" y="838489"/>
                </a:lnTo>
                <a:lnTo>
                  <a:pt x="0" y="8384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17783" y="6477043"/>
            <a:ext cx="863719" cy="601364"/>
          </a:xfrm>
          <a:custGeom>
            <a:avLst/>
            <a:gdLst/>
            <a:ahLst/>
            <a:cxnLst/>
            <a:rect r="r" b="b" t="t" l="l"/>
            <a:pathLst>
              <a:path h="601364" w="863719">
                <a:moveTo>
                  <a:pt x="0" y="0"/>
                </a:moveTo>
                <a:lnTo>
                  <a:pt x="863719" y="0"/>
                </a:lnTo>
                <a:lnTo>
                  <a:pt x="863719" y="601364"/>
                </a:lnTo>
                <a:lnTo>
                  <a:pt x="0" y="6013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5843572" y="1132941"/>
            <a:ext cx="6651740" cy="163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INTRODUCING</a:t>
            </a:r>
          </a:p>
          <a:p>
            <a:pPr algn="ctr"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GSI APP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3977356"/>
            <a:ext cx="3407891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GREEN INITIATIVES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4381978"/>
            <a:ext cx="340789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Access a variety of initiatives aimed at improving nature and the climate.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267793" y="3977356"/>
            <a:ext cx="2991507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EARN REWARDS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680569" y="4381978"/>
            <a:ext cx="357873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Get rewarded for your contribution to environmental sustainability.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7226885"/>
            <a:ext cx="3407891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USER PARTICIPATION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8700" y="7631507"/>
            <a:ext cx="2930530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Users can actively participate in various environmental projects.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794194" y="7226885"/>
            <a:ext cx="3352671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USER-FRIENDLY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637689" y="7755332"/>
            <a:ext cx="2621611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Easy-to-use interface for a seamless experience.</a:t>
            </a:r>
          </a:p>
        </p:txBody>
      </p: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64565" y="5354558"/>
            <a:ext cx="2761650" cy="3211220"/>
          </a:xfrm>
          <a:custGeom>
            <a:avLst/>
            <a:gdLst/>
            <a:ahLst/>
            <a:cxnLst/>
            <a:rect r="r" b="b" t="t" l="l"/>
            <a:pathLst>
              <a:path h="3211220" w="2761650">
                <a:moveTo>
                  <a:pt x="0" y="0"/>
                </a:moveTo>
                <a:lnTo>
                  <a:pt x="2761650" y="0"/>
                </a:lnTo>
                <a:lnTo>
                  <a:pt x="2761650" y="3211220"/>
                </a:lnTo>
                <a:lnTo>
                  <a:pt x="0" y="321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6147" y="5866349"/>
            <a:ext cx="2757636" cy="3211220"/>
          </a:xfrm>
          <a:custGeom>
            <a:avLst/>
            <a:gdLst/>
            <a:ahLst/>
            <a:cxnLst/>
            <a:rect r="r" b="b" t="t" l="l"/>
            <a:pathLst>
              <a:path h="3211220" w="2757636">
                <a:moveTo>
                  <a:pt x="0" y="0"/>
                </a:moveTo>
                <a:lnTo>
                  <a:pt x="2757636" y="0"/>
                </a:lnTo>
                <a:lnTo>
                  <a:pt x="2757636" y="3211221"/>
                </a:lnTo>
                <a:lnTo>
                  <a:pt x="0" y="32112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76612" y="3439019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965899" y="1209430"/>
            <a:ext cx="3485282" cy="6896229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273" r="0" b="-127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650415" y="2181340"/>
            <a:ext cx="3485282" cy="6896229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73" r="0" b="-127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2484192" y="3926357"/>
            <a:ext cx="903572" cy="994302"/>
          </a:xfrm>
          <a:custGeom>
            <a:avLst/>
            <a:gdLst/>
            <a:ahLst/>
            <a:cxnLst/>
            <a:rect r="r" b="b" t="t" l="l"/>
            <a:pathLst>
              <a:path h="994302" w="903572">
                <a:moveTo>
                  <a:pt x="0" y="0"/>
                </a:moveTo>
                <a:lnTo>
                  <a:pt x="903572" y="0"/>
                </a:lnTo>
                <a:lnTo>
                  <a:pt x="903572" y="994303"/>
                </a:lnTo>
                <a:lnTo>
                  <a:pt x="0" y="994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484192" y="5735485"/>
            <a:ext cx="896313" cy="963777"/>
          </a:xfrm>
          <a:custGeom>
            <a:avLst/>
            <a:gdLst/>
            <a:ahLst/>
            <a:cxnLst/>
            <a:rect r="r" b="b" t="t" l="l"/>
            <a:pathLst>
              <a:path h="963777" w="896313">
                <a:moveTo>
                  <a:pt x="0" y="0"/>
                </a:moveTo>
                <a:lnTo>
                  <a:pt x="896312" y="0"/>
                </a:lnTo>
                <a:lnTo>
                  <a:pt x="896312" y="963778"/>
                </a:lnTo>
                <a:lnTo>
                  <a:pt x="0" y="963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505571" y="7394588"/>
            <a:ext cx="853554" cy="853554"/>
          </a:xfrm>
          <a:custGeom>
            <a:avLst/>
            <a:gdLst/>
            <a:ahLst/>
            <a:cxnLst/>
            <a:rect r="r" b="b" t="t" l="l"/>
            <a:pathLst>
              <a:path h="853554" w="853554">
                <a:moveTo>
                  <a:pt x="0" y="0"/>
                </a:moveTo>
                <a:lnTo>
                  <a:pt x="853554" y="0"/>
                </a:lnTo>
                <a:lnTo>
                  <a:pt x="853554" y="853554"/>
                </a:lnTo>
                <a:lnTo>
                  <a:pt x="0" y="85355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276612" y="1592461"/>
            <a:ext cx="7650232" cy="163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PROVIDE FEATURE</a:t>
            </a:r>
          </a:p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IN MOBILE 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527977" y="4099452"/>
            <a:ext cx="4412177" cy="804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SCAN QR CODE ATTENDEES</a:t>
            </a:r>
          </a:p>
          <a:p>
            <a:pPr>
              <a:lnSpc>
                <a:spcPts val="3023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527977" y="4559744"/>
            <a:ext cx="54077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Scan QR code for attendee check-in.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27977" y="5894829"/>
            <a:ext cx="4117980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REWARD MANGMENT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27977" y="6293498"/>
            <a:ext cx="523106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Reward system for active participation.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527977" y="7480704"/>
            <a:ext cx="345236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APPEARANCE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527977" y="7879373"/>
            <a:ext cx="54077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Source Sans Pro"/>
              </a:rPr>
              <a:t>Dark mode for comfortable viewing.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8567" y="6182720"/>
            <a:ext cx="2281399" cy="2652789"/>
          </a:xfrm>
          <a:custGeom>
            <a:avLst/>
            <a:gdLst/>
            <a:ahLst/>
            <a:cxnLst/>
            <a:rect r="r" b="b" t="t" l="l"/>
            <a:pathLst>
              <a:path h="2652789" w="2281399">
                <a:moveTo>
                  <a:pt x="0" y="0"/>
                </a:moveTo>
                <a:lnTo>
                  <a:pt x="2281399" y="0"/>
                </a:lnTo>
                <a:lnTo>
                  <a:pt x="2281399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7695" y="6605511"/>
            <a:ext cx="2278083" cy="2652789"/>
          </a:xfrm>
          <a:custGeom>
            <a:avLst/>
            <a:gdLst/>
            <a:ahLst/>
            <a:cxnLst/>
            <a:rect r="r" b="b" t="t" l="l"/>
            <a:pathLst>
              <a:path h="2652789" w="2278083">
                <a:moveTo>
                  <a:pt x="0" y="0"/>
                </a:moveTo>
                <a:lnTo>
                  <a:pt x="2278083" y="0"/>
                </a:lnTo>
                <a:lnTo>
                  <a:pt x="2278083" y="2652789"/>
                </a:lnTo>
                <a:lnTo>
                  <a:pt x="0" y="2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11069" y="3442388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9"/>
                </a:lnTo>
                <a:lnTo>
                  <a:pt x="0" y="277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02301" y="3268500"/>
            <a:ext cx="2680079" cy="5302997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-657" t="0" r="-65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3122221" y="4286499"/>
            <a:ext cx="2680079" cy="5302997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273" r="0" b="-1273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011069" y="1986434"/>
            <a:ext cx="6667031" cy="8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APP USAGE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85494" y="2844828"/>
            <a:ext cx="7026070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ACCESS A VARIETY OF GREEN INITIATIVES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85494" y="3862827"/>
            <a:ext cx="7026070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EARN REWARDS FOR CONTRIBUTIONS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85494" y="4877049"/>
            <a:ext cx="746247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ENGAGE WITH A LIKE-MINDED COMMUNITY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85494" y="5891271"/>
            <a:ext cx="5854296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RECEIVE REAL-TIME UPDATES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185494" y="6905493"/>
            <a:ext cx="6030393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02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Blogger Bold"/>
              </a:rPr>
              <a:t>CUSTOMIZE YOUR EXPERIENCE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8491" y="-1969488"/>
            <a:ext cx="2921847" cy="3397497"/>
          </a:xfrm>
          <a:custGeom>
            <a:avLst/>
            <a:gdLst/>
            <a:ahLst/>
            <a:cxnLst/>
            <a:rect r="r" b="b" t="t" l="l"/>
            <a:pathLst>
              <a:path h="3397497" w="2921847">
                <a:moveTo>
                  <a:pt x="0" y="0"/>
                </a:moveTo>
                <a:lnTo>
                  <a:pt x="2921847" y="0"/>
                </a:lnTo>
                <a:lnTo>
                  <a:pt x="2921847" y="3397497"/>
                </a:lnTo>
                <a:lnTo>
                  <a:pt x="0" y="3397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09440" y="-1428009"/>
            <a:ext cx="2917600" cy="3397497"/>
          </a:xfrm>
          <a:custGeom>
            <a:avLst/>
            <a:gdLst/>
            <a:ahLst/>
            <a:cxnLst/>
            <a:rect r="r" b="b" t="t" l="l"/>
            <a:pathLst>
              <a:path h="3397497" w="2917600">
                <a:moveTo>
                  <a:pt x="0" y="0"/>
                </a:moveTo>
                <a:lnTo>
                  <a:pt x="2917600" y="0"/>
                </a:lnTo>
                <a:lnTo>
                  <a:pt x="2917600" y="3397497"/>
                </a:lnTo>
                <a:lnTo>
                  <a:pt x="0" y="339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61611" y="3966091"/>
            <a:ext cx="1111152" cy="277788"/>
          </a:xfrm>
          <a:custGeom>
            <a:avLst/>
            <a:gdLst/>
            <a:ahLst/>
            <a:cxnLst/>
            <a:rect r="r" b="b" t="t" l="l"/>
            <a:pathLst>
              <a:path h="277788" w="1111152">
                <a:moveTo>
                  <a:pt x="0" y="0"/>
                </a:moveTo>
                <a:lnTo>
                  <a:pt x="1111152" y="0"/>
                </a:lnTo>
                <a:lnTo>
                  <a:pt x="1111152" y="277788"/>
                </a:lnTo>
                <a:lnTo>
                  <a:pt x="0" y="277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26487" y="5144897"/>
            <a:ext cx="2510218" cy="2390517"/>
            <a:chOff x="0" y="0"/>
            <a:chExt cx="15473502" cy="14735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5328723" cy="14590862"/>
            </a:xfrm>
            <a:custGeom>
              <a:avLst/>
              <a:gdLst/>
              <a:ahLst/>
              <a:cxnLst/>
              <a:rect r="r" b="b" t="t" l="l"/>
              <a:pathLst>
                <a:path h="14590862" w="15328723">
                  <a:moveTo>
                    <a:pt x="0" y="0"/>
                  </a:moveTo>
                  <a:lnTo>
                    <a:pt x="15328723" y="0"/>
                  </a:lnTo>
                  <a:lnTo>
                    <a:pt x="15328723" y="14590862"/>
                  </a:lnTo>
                  <a:lnTo>
                    <a:pt x="0" y="14590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73502" cy="14735642"/>
            </a:xfrm>
            <a:custGeom>
              <a:avLst/>
              <a:gdLst/>
              <a:ahLst/>
              <a:cxnLst/>
              <a:rect r="r" b="b" t="t" l="l"/>
              <a:pathLst>
                <a:path h="14735642" w="15473502">
                  <a:moveTo>
                    <a:pt x="15328722" y="14590861"/>
                  </a:moveTo>
                  <a:lnTo>
                    <a:pt x="15473502" y="14590861"/>
                  </a:lnTo>
                  <a:lnTo>
                    <a:pt x="15473502" y="14735642"/>
                  </a:lnTo>
                  <a:lnTo>
                    <a:pt x="15328722" y="14735642"/>
                  </a:lnTo>
                  <a:lnTo>
                    <a:pt x="15328722" y="1459086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590861"/>
                  </a:lnTo>
                  <a:lnTo>
                    <a:pt x="0" y="14590861"/>
                  </a:lnTo>
                  <a:lnTo>
                    <a:pt x="0" y="144780"/>
                  </a:lnTo>
                  <a:close/>
                  <a:moveTo>
                    <a:pt x="0" y="14590861"/>
                  </a:moveTo>
                  <a:lnTo>
                    <a:pt x="144780" y="14590861"/>
                  </a:lnTo>
                  <a:lnTo>
                    <a:pt x="144780" y="14735642"/>
                  </a:lnTo>
                  <a:lnTo>
                    <a:pt x="0" y="14735642"/>
                  </a:lnTo>
                  <a:lnTo>
                    <a:pt x="0" y="14590861"/>
                  </a:lnTo>
                  <a:close/>
                  <a:moveTo>
                    <a:pt x="15328722" y="144780"/>
                  </a:moveTo>
                  <a:lnTo>
                    <a:pt x="15473502" y="144780"/>
                  </a:lnTo>
                  <a:lnTo>
                    <a:pt x="15473502" y="14590861"/>
                  </a:lnTo>
                  <a:lnTo>
                    <a:pt x="15328722" y="14590861"/>
                  </a:lnTo>
                  <a:lnTo>
                    <a:pt x="15328722" y="144780"/>
                  </a:lnTo>
                  <a:close/>
                  <a:moveTo>
                    <a:pt x="144780" y="14590861"/>
                  </a:moveTo>
                  <a:lnTo>
                    <a:pt x="15328722" y="14590861"/>
                  </a:lnTo>
                  <a:lnTo>
                    <a:pt x="15328722" y="14735642"/>
                  </a:lnTo>
                  <a:lnTo>
                    <a:pt x="144780" y="14735642"/>
                  </a:lnTo>
                  <a:lnTo>
                    <a:pt x="144780" y="14590861"/>
                  </a:lnTo>
                  <a:close/>
                  <a:moveTo>
                    <a:pt x="15328722" y="0"/>
                  </a:moveTo>
                  <a:lnTo>
                    <a:pt x="15473502" y="0"/>
                  </a:lnTo>
                  <a:lnTo>
                    <a:pt x="15473502" y="144780"/>
                  </a:lnTo>
                  <a:lnTo>
                    <a:pt x="15328722" y="144780"/>
                  </a:lnTo>
                  <a:lnTo>
                    <a:pt x="1532872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328722" y="0"/>
                  </a:lnTo>
                  <a:lnTo>
                    <a:pt x="1532872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5CD83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965380" y="4952994"/>
            <a:ext cx="2510218" cy="2390517"/>
            <a:chOff x="0" y="0"/>
            <a:chExt cx="15473502" cy="147356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5328723" cy="14590862"/>
            </a:xfrm>
            <a:custGeom>
              <a:avLst/>
              <a:gdLst/>
              <a:ahLst/>
              <a:cxnLst/>
              <a:rect r="r" b="b" t="t" l="l"/>
              <a:pathLst>
                <a:path h="14590862" w="15328723">
                  <a:moveTo>
                    <a:pt x="0" y="0"/>
                  </a:moveTo>
                  <a:lnTo>
                    <a:pt x="15328723" y="0"/>
                  </a:lnTo>
                  <a:lnTo>
                    <a:pt x="15328723" y="14590862"/>
                  </a:lnTo>
                  <a:lnTo>
                    <a:pt x="0" y="14590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CD8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73502" cy="14735642"/>
            </a:xfrm>
            <a:custGeom>
              <a:avLst/>
              <a:gdLst/>
              <a:ahLst/>
              <a:cxnLst/>
              <a:rect r="r" b="b" t="t" l="l"/>
              <a:pathLst>
                <a:path h="14735642" w="15473502">
                  <a:moveTo>
                    <a:pt x="15328722" y="14590861"/>
                  </a:moveTo>
                  <a:lnTo>
                    <a:pt x="15473502" y="14590861"/>
                  </a:lnTo>
                  <a:lnTo>
                    <a:pt x="15473502" y="14735642"/>
                  </a:lnTo>
                  <a:lnTo>
                    <a:pt x="15328722" y="14735642"/>
                  </a:lnTo>
                  <a:lnTo>
                    <a:pt x="15328722" y="1459086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590861"/>
                  </a:lnTo>
                  <a:lnTo>
                    <a:pt x="0" y="14590861"/>
                  </a:lnTo>
                  <a:lnTo>
                    <a:pt x="0" y="144780"/>
                  </a:lnTo>
                  <a:close/>
                  <a:moveTo>
                    <a:pt x="0" y="14590861"/>
                  </a:moveTo>
                  <a:lnTo>
                    <a:pt x="144780" y="14590861"/>
                  </a:lnTo>
                  <a:lnTo>
                    <a:pt x="144780" y="14735642"/>
                  </a:lnTo>
                  <a:lnTo>
                    <a:pt x="0" y="14735642"/>
                  </a:lnTo>
                  <a:lnTo>
                    <a:pt x="0" y="14590861"/>
                  </a:lnTo>
                  <a:close/>
                  <a:moveTo>
                    <a:pt x="15328722" y="144780"/>
                  </a:moveTo>
                  <a:lnTo>
                    <a:pt x="15473502" y="144780"/>
                  </a:lnTo>
                  <a:lnTo>
                    <a:pt x="15473502" y="14590861"/>
                  </a:lnTo>
                  <a:lnTo>
                    <a:pt x="15328722" y="14590861"/>
                  </a:lnTo>
                  <a:lnTo>
                    <a:pt x="15328722" y="144780"/>
                  </a:lnTo>
                  <a:close/>
                  <a:moveTo>
                    <a:pt x="144780" y="14590861"/>
                  </a:moveTo>
                  <a:lnTo>
                    <a:pt x="15328722" y="14590861"/>
                  </a:lnTo>
                  <a:lnTo>
                    <a:pt x="15328722" y="14735642"/>
                  </a:lnTo>
                  <a:lnTo>
                    <a:pt x="144780" y="14735642"/>
                  </a:lnTo>
                  <a:lnTo>
                    <a:pt x="144780" y="14590861"/>
                  </a:lnTo>
                  <a:close/>
                  <a:moveTo>
                    <a:pt x="15328722" y="0"/>
                  </a:moveTo>
                  <a:lnTo>
                    <a:pt x="15473502" y="0"/>
                  </a:lnTo>
                  <a:lnTo>
                    <a:pt x="15473502" y="144780"/>
                  </a:lnTo>
                  <a:lnTo>
                    <a:pt x="15328722" y="144780"/>
                  </a:lnTo>
                  <a:lnTo>
                    <a:pt x="1532872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328722" y="0"/>
                  </a:lnTo>
                  <a:lnTo>
                    <a:pt x="1532872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251601" y="5185354"/>
            <a:ext cx="1946611" cy="1946604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3456" r="0" b="-3456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809847" y="4925523"/>
            <a:ext cx="2671325" cy="2582420"/>
            <a:chOff x="0" y="0"/>
            <a:chExt cx="3561766" cy="344322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214809" y="255870"/>
              <a:ext cx="3346957" cy="3187356"/>
              <a:chOff x="0" y="0"/>
              <a:chExt cx="15473502" cy="1473564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72390" y="72390"/>
                <a:ext cx="15328723" cy="14590862"/>
              </a:xfrm>
              <a:custGeom>
                <a:avLst/>
                <a:gdLst/>
                <a:ahLst/>
                <a:cxnLst/>
                <a:rect r="r" b="b" t="t" l="l"/>
                <a:pathLst>
                  <a:path h="14590862" w="15328723">
                    <a:moveTo>
                      <a:pt x="0" y="0"/>
                    </a:moveTo>
                    <a:lnTo>
                      <a:pt x="15328723" y="0"/>
                    </a:lnTo>
                    <a:lnTo>
                      <a:pt x="15328723" y="14590862"/>
                    </a:lnTo>
                    <a:lnTo>
                      <a:pt x="0" y="14590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473502" cy="14735642"/>
              </a:xfrm>
              <a:custGeom>
                <a:avLst/>
                <a:gdLst/>
                <a:ahLst/>
                <a:cxnLst/>
                <a:rect r="r" b="b" t="t" l="l"/>
                <a:pathLst>
                  <a:path h="14735642" w="15473502">
                    <a:moveTo>
                      <a:pt x="15328722" y="14590861"/>
                    </a:moveTo>
                    <a:lnTo>
                      <a:pt x="15473502" y="14590861"/>
                    </a:lnTo>
                    <a:lnTo>
                      <a:pt x="15473502" y="14735642"/>
                    </a:lnTo>
                    <a:lnTo>
                      <a:pt x="15328722" y="14735642"/>
                    </a:lnTo>
                    <a:lnTo>
                      <a:pt x="15328722" y="145908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4590861"/>
                    </a:lnTo>
                    <a:lnTo>
                      <a:pt x="0" y="14590861"/>
                    </a:lnTo>
                    <a:lnTo>
                      <a:pt x="0" y="144780"/>
                    </a:lnTo>
                    <a:close/>
                    <a:moveTo>
                      <a:pt x="0" y="14590861"/>
                    </a:moveTo>
                    <a:lnTo>
                      <a:pt x="144780" y="14590861"/>
                    </a:lnTo>
                    <a:lnTo>
                      <a:pt x="144780" y="14735642"/>
                    </a:lnTo>
                    <a:lnTo>
                      <a:pt x="0" y="14735642"/>
                    </a:lnTo>
                    <a:lnTo>
                      <a:pt x="0" y="14590861"/>
                    </a:lnTo>
                    <a:close/>
                    <a:moveTo>
                      <a:pt x="15328722" y="144780"/>
                    </a:moveTo>
                    <a:lnTo>
                      <a:pt x="15473502" y="144780"/>
                    </a:lnTo>
                    <a:lnTo>
                      <a:pt x="15473502" y="14590861"/>
                    </a:lnTo>
                    <a:lnTo>
                      <a:pt x="15328722" y="14590861"/>
                    </a:lnTo>
                    <a:lnTo>
                      <a:pt x="15328722" y="144780"/>
                    </a:lnTo>
                    <a:close/>
                    <a:moveTo>
                      <a:pt x="144780" y="14590861"/>
                    </a:moveTo>
                    <a:lnTo>
                      <a:pt x="15328722" y="14590861"/>
                    </a:lnTo>
                    <a:lnTo>
                      <a:pt x="15328722" y="14735642"/>
                    </a:lnTo>
                    <a:lnTo>
                      <a:pt x="144780" y="14735642"/>
                    </a:lnTo>
                    <a:lnTo>
                      <a:pt x="144780" y="14590861"/>
                    </a:lnTo>
                    <a:close/>
                    <a:moveTo>
                      <a:pt x="15328722" y="0"/>
                    </a:moveTo>
                    <a:lnTo>
                      <a:pt x="15473502" y="0"/>
                    </a:lnTo>
                    <a:lnTo>
                      <a:pt x="15473502" y="144780"/>
                    </a:lnTo>
                    <a:lnTo>
                      <a:pt x="15328722" y="144780"/>
                    </a:lnTo>
                    <a:lnTo>
                      <a:pt x="1532872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5328722" y="0"/>
                    </a:lnTo>
                    <a:lnTo>
                      <a:pt x="1532872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15CD83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3346957" cy="3187356"/>
              <a:chOff x="0" y="0"/>
              <a:chExt cx="15473502" cy="14735642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72390" y="72390"/>
                <a:ext cx="15328723" cy="14590862"/>
              </a:xfrm>
              <a:custGeom>
                <a:avLst/>
                <a:gdLst/>
                <a:ahLst/>
                <a:cxnLst/>
                <a:rect r="r" b="b" t="t" l="l"/>
                <a:pathLst>
                  <a:path h="14590862" w="15328723">
                    <a:moveTo>
                      <a:pt x="0" y="0"/>
                    </a:moveTo>
                    <a:lnTo>
                      <a:pt x="15328723" y="0"/>
                    </a:lnTo>
                    <a:lnTo>
                      <a:pt x="15328723" y="14590862"/>
                    </a:lnTo>
                    <a:lnTo>
                      <a:pt x="0" y="14590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CD83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473502" cy="14735642"/>
              </a:xfrm>
              <a:custGeom>
                <a:avLst/>
                <a:gdLst/>
                <a:ahLst/>
                <a:cxnLst/>
                <a:rect r="r" b="b" t="t" l="l"/>
                <a:pathLst>
                  <a:path h="14735642" w="15473502">
                    <a:moveTo>
                      <a:pt x="15328722" y="14590861"/>
                    </a:moveTo>
                    <a:lnTo>
                      <a:pt x="15473502" y="14590861"/>
                    </a:lnTo>
                    <a:lnTo>
                      <a:pt x="15473502" y="14735642"/>
                    </a:lnTo>
                    <a:lnTo>
                      <a:pt x="15328722" y="14735642"/>
                    </a:lnTo>
                    <a:lnTo>
                      <a:pt x="15328722" y="145908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4590861"/>
                    </a:lnTo>
                    <a:lnTo>
                      <a:pt x="0" y="14590861"/>
                    </a:lnTo>
                    <a:lnTo>
                      <a:pt x="0" y="144780"/>
                    </a:lnTo>
                    <a:close/>
                    <a:moveTo>
                      <a:pt x="0" y="14590861"/>
                    </a:moveTo>
                    <a:lnTo>
                      <a:pt x="144780" y="14590861"/>
                    </a:lnTo>
                    <a:lnTo>
                      <a:pt x="144780" y="14735642"/>
                    </a:lnTo>
                    <a:lnTo>
                      <a:pt x="0" y="14735642"/>
                    </a:lnTo>
                    <a:lnTo>
                      <a:pt x="0" y="14590861"/>
                    </a:lnTo>
                    <a:close/>
                    <a:moveTo>
                      <a:pt x="15328722" y="144780"/>
                    </a:moveTo>
                    <a:lnTo>
                      <a:pt x="15473502" y="144780"/>
                    </a:lnTo>
                    <a:lnTo>
                      <a:pt x="15473502" y="14590861"/>
                    </a:lnTo>
                    <a:lnTo>
                      <a:pt x="15328722" y="14590861"/>
                    </a:lnTo>
                    <a:lnTo>
                      <a:pt x="15328722" y="144780"/>
                    </a:lnTo>
                    <a:close/>
                    <a:moveTo>
                      <a:pt x="144780" y="14590861"/>
                    </a:moveTo>
                    <a:lnTo>
                      <a:pt x="15328722" y="14590861"/>
                    </a:lnTo>
                    <a:lnTo>
                      <a:pt x="15328722" y="14735642"/>
                    </a:lnTo>
                    <a:lnTo>
                      <a:pt x="144780" y="14735642"/>
                    </a:lnTo>
                    <a:lnTo>
                      <a:pt x="144780" y="14590861"/>
                    </a:lnTo>
                    <a:close/>
                    <a:moveTo>
                      <a:pt x="15328722" y="0"/>
                    </a:moveTo>
                    <a:lnTo>
                      <a:pt x="15473502" y="0"/>
                    </a:lnTo>
                    <a:lnTo>
                      <a:pt x="15473502" y="144780"/>
                    </a:lnTo>
                    <a:lnTo>
                      <a:pt x="15328722" y="144780"/>
                    </a:lnTo>
                    <a:lnTo>
                      <a:pt x="1532872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5328722" y="0"/>
                    </a:lnTo>
                    <a:lnTo>
                      <a:pt x="1532872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381629" y="309813"/>
              <a:ext cx="2595482" cy="2595472"/>
              <a:chOff x="0" y="0"/>
              <a:chExt cx="6350000" cy="634997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-384" r="0" b="-384"/>
                </a:stretch>
              </a:blipFill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1028700" y="4952994"/>
            <a:ext cx="2671325" cy="2582420"/>
            <a:chOff x="0" y="0"/>
            <a:chExt cx="3561766" cy="344322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214809" y="255870"/>
              <a:ext cx="3346957" cy="3187356"/>
              <a:chOff x="0" y="0"/>
              <a:chExt cx="15473502" cy="1473564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72390" y="72390"/>
                <a:ext cx="15328723" cy="14590862"/>
              </a:xfrm>
              <a:custGeom>
                <a:avLst/>
                <a:gdLst/>
                <a:ahLst/>
                <a:cxnLst/>
                <a:rect r="r" b="b" t="t" l="l"/>
                <a:pathLst>
                  <a:path h="14590862" w="15328723">
                    <a:moveTo>
                      <a:pt x="0" y="0"/>
                    </a:moveTo>
                    <a:lnTo>
                      <a:pt x="15328723" y="0"/>
                    </a:lnTo>
                    <a:lnTo>
                      <a:pt x="15328723" y="14590862"/>
                    </a:lnTo>
                    <a:lnTo>
                      <a:pt x="0" y="14590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5473502" cy="14735642"/>
              </a:xfrm>
              <a:custGeom>
                <a:avLst/>
                <a:gdLst/>
                <a:ahLst/>
                <a:cxnLst/>
                <a:rect r="r" b="b" t="t" l="l"/>
                <a:pathLst>
                  <a:path h="14735642" w="15473502">
                    <a:moveTo>
                      <a:pt x="15328722" y="14590861"/>
                    </a:moveTo>
                    <a:lnTo>
                      <a:pt x="15473502" y="14590861"/>
                    </a:lnTo>
                    <a:lnTo>
                      <a:pt x="15473502" y="14735642"/>
                    </a:lnTo>
                    <a:lnTo>
                      <a:pt x="15328722" y="14735642"/>
                    </a:lnTo>
                    <a:lnTo>
                      <a:pt x="15328722" y="145908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4590861"/>
                    </a:lnTo>
                    <a:lnTo>
                      <a:pt x="0" y="14590861"/>
                    </a:lnTo>
                    <a:lnTo>
                      <a:pt x="0" y="144780"/>
                    </a:lnTo>
                    <a:close/>
                    <a:moveTo>
                      <a:pt x="0" y="14590861"/>
                    </a:moveTo>
                    <a:lnTo>
                      <a:pt x="144780" y="14590861"/>
                    </a:lnTo>
                    <a:lnTo>
                      <a:pt x="144780" y="14735642"/>
                    </a:lnTo>
                    <a:lnTo>
                      <a:pt x="0" y="14735642"/>
                    </a:lnTo>
                    <a:lnTo>
                      <a:pt x="0" y="14590861"/>
                    </a:lnTo>
                    <a:close/>
                    <a:moveTo>
                      <a:pt x="15328722" y="144780"/>
                    </a:moveTo>
                    <a:lnTo>
                      <a:pt x="15473502" y="144780"/>
                    </a:lnTo>
                    <a:lnTo>
                      <a:pt x="15473502" y="14590861"/>
                    </a:lnTo>
                    <a:lnTo>
                      <a:pt x="15328722" y="14590861"/>
                    </a:lnTo>
                    <a:lnTo>
                      <a:pt x="15328722" y="144780"/>
                    </a:lnTo>
                    <a:close/>
                    <a:moveTo>
                      <a:pt x="144780" y="14590861"/>
                    </a:moveTo>
                    <a:lnTo>
                      <a:pt x="15328722" y="14590861"/>
                    </a:lnTo>
                    <a:lnTo>
                      <a:pt x="15328722" y="14735642"/>
                    </a:lnTo>
                    <a:lnTo>
                      <a:pt x="144780" y="14735642"/>
                    </a:lnTo>
                    <a:lnTo>
                      <a:pt x="144780" y="14590861"/>
                    </a:lnTo>
                    <a:close/>
                    <a:moveTo>
                      <a:pt x="15328722" y="0"/>
                    </a:moveTo>
                    <a:lnTo>
                      <a:pt x="15473502" y="0"/>
                    </a:lnTo>
                    <a:lnTo>
                      <a:pt x="15473502" y="144780"/>
                    </a:lnTo>
                    <a:lnTo>
                      <a:pt x="15328722" y="144780"/>
                    </a:lnTo>
                    <a:lnTo>
                      <a:pt x="1532872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5328722" y="0"/>
                    </a:lnTo>
                    <a:lnTo>
                      <a:pt x="1532872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15CD83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3346957" cy="3187356"/>
              <a:chOff x="0" y="0"/>
              <a:chExt cx="15473502" cy="1473564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72390" y="72390"/>
                <a:ext cx="15328723" cy="14590862"/>
              </a:xfrm>
              <a:custGeom>
                <a:avLst/>
                <a:gdLst/>
                <a:ahLst/>
                <a:cxnLst/>
                <a:rect r="r" b="b" t="t" l="l"/>
                <a:pathLst>
                  <a:path h="14590862" w="15328723">
                    <a:moveTo>
                      <a:pt x="0" y="0"/>
                    </a:moveTo>
                    <a:lnTo>
                      <a:pt x="15328723" y="0"/>
                    </a:lnTo>
                    <a:lnTo>
                      <a:pt x="15328723" y="14590862"/>
                    </a:lnTo>
                    <a:lnTo>
                      <a:pt x="0" y="145908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CD83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473502" cy="14735642"/>
              </a:xfrm>
              <a:custGeom>
                <a:avLst/>
                <a:gdLst/>
                <a:ahLst/>
                <a:cxnLst/>
                <a:rect r="r" b="b" t="t" l="l"/>
                <a:pathLst>
                  <a:path h="14735642" w="15473502">
                    <a:moveTo>
                      <a:pt x="15328722" y="14590861"/>
                    </a:moveTo>
                    <a:lnTo>
                      <a:pt x="15473502" y="14590861"/>
                    </a:lnTo>
                    <a:lnTo>
                      <a:pt x="15473502" y="14735642"/>
                    </a:lnTo>
                    <a:lnTo>
                      <a:pt x="15328722" y="14735642"/>
                    </a:lnTo>
                    <a:lnTo>
                      <a:pt x="15328722" y="14590861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14590861"/>
                    </a:lnTo>
                    <a:lnTo>
                      <a:pt x="0" y="14590861"/>
                    </a:lnTo>
                    <a:lnTo>
                      <a:pt x="0" y="144780"/>
                    </a:lnTo>
                    <a:close/>
                    <a:moveTo>
                      <a:pt x="0" y="14590861"/>
                    </a:moveTo>
                    <a:lnTo>
                      <a:pt x="144780" y="14590861"/>
                    </a:lnTo>
                    <a:lnTo>
                      <a:pt x="144780" y="14735642"/>
                    </a:lnTo>
                    <a:lnTo>
                      <a:pt x="0" y="14735642"/>
                    </a:lnTo>
                    <a:lnTo>
                      <a:pt x="0" y="14590861"/>
                    </a:lnTo>
                    <a:close/>
                    <a:moveTo>
                      <a:pt x="15328722" y="144780"/>
                    </a:moveTo>
                    <a:lnTo>
                      <a:pt x="15473502" y="144780"/>
                    </a:lnTo>
                    <a:lnTo>
                      <a:pt x="15473502" y="14590861"/>
                    </a:lnTo>
                    <a:lnTo>
                      <a:pt x="15328722" y="14590861"/>
                    </a:lnTo>
                    <a:lnTo>
                      <a:pt x="15328722" y="144780"/>
                    </a:lnTo>
                    <a:close/>
                    <a:moveTo>
                      <a:pt x="144780" y="14590861"/>
                    </a:moveTo>
                    <a:lnTo>
                      <a:pt x="15328722" y="14590861"/>
                    </a:lnTo>
                    <a:lnTo>
                      <a:pt x="15328722" y="14735642"/>
                    </a:lnTo>
                    <a:lnTo>
                      <a:pt x="144780" y="14735642"/>
                    </a:lnTo>
                    <a:lnTo>
                      <a:pt x="144780" y="14590861"/>
                    </a:lnTo>
                    <a:close/>
                    <a:moveTo>
                      <a:pt x="15328722" y="0"/>
                    </a:moveTo>
                    <a:lnTo>
                      <a:pt x="15473502" y="0"/>
                    </a:lnTo>
                    <a:lnTo>
                      <a:pt x="15473502" y="144780"/>
                    </a:lnTo>
                    <a:lnTo>
                      <a:pt x="15328722" y="144780"/>
                    </a:lnTo>
                    <a:lnTo>
                      <a:pt x="15328722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5328722" y="0"/>
                    </a:lnTo>
                    <a:lnTo>
                      <a:pt x="15328722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381629" y="309813"/>
              <a:ext cx="2595482" cy="2595472"/>
              <a:chOff x="0" y="0"/>
              <a:chExt cx="6350000" cy="634997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sp>
          <p:nvSpPr>
            <p:cNvPr name="Freeform 32" id="32"/>
            <p:cNvSpPr/>
            <p:nvPr/>
          </p:nvSpPr>
          <p:spPr>
            <a:xfrm flipH="false" flipV="false" rot="0">
              <a:off x="956231" y="709747"/>
              <a:ext cx="1446278" cy="1795605"/>
            </a:xfrm>
            <a:custGeom>
              <a:avLst/>
              <a:gdLst/>
              <a:ahLst/>
              <a:cxnLst/>
              <a:rect r="r" b="b" t="t" l="l"/>
              <a:pathLst>
                <a:path h="1795605" w="1446278">
                  <a:moveTo>
                    <a:pt x="0" y="0"/>
                  </a:moveTo>
                  <a:lnTo>
                    <a:pt x="1446278" y="0"/>
                  </a:lnTo>
                  <a:lnTo>
                    <a:pt x="1446278" y="1795604"/>
                  </a:lnTo>
                  <a:lnTo>
                    <a:pt x="0" y="1795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840870" y="5117425"/>
            <a:ext cx="2510218" cy="2390517"/>
            <a:chOff x="0" y="0"/>
            <a:chExt cx="15473502" cy="1473564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72390" y="72390"/>
              <a:ext cx="15328723" cy="14590862"/>
            </a:xfrm>
            <a:custGeom>
              <a:avLst/>
              <a:gdLst/>
              <a:ahLst/>
              <a:cxnLst/>
              <a:rect r="r" b="b" t="t" l="l"/>
              <a:pathLst>
                <a:path h="14590862" w="15328723">
                  <a:moveTo>
                    <a:pt x="0" y="0"/>
                  </a:moveTo>
                  <a:lnTo>
                    <a:pt x="15328723" y="0"/>
                  </a:lnTo>
                  <a:lnTo>
                    <a:pt x="15328723" y="14590862"/>
                  </a:lnTo>
                  <a:lnTo>
                    <a:pt x="0" y="14590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473502" cy="14735642"/>
            </a:xfrm>
            <a:custGeom>
              <a:avLst/>
              <a:gdLst/>
              <a:ahLst/>
              <a:cxnLst/>
              <a:rect r="r" b="b" t="t" l="l"/>
              <a:pathLst>
                <a:path h="14735642" w="15473502">
                  <a:moveTo>
                    <a:pt x="15328722" y="14590861"/>
                  </a:moveTo>
                  <a:lnTo>
                    <a:pt x="15473502" y="14590861"/>
                  </a:lnTo>
                  <a:lnTo>
                    <a:pt x="15473502" y="14735642"/>
                  </a:lnTo>
                  <a:lnTo>
                    <a:pt x="15328722" y="14735642"/>
                  </a:lnTo>
                  <a:lnTo>
                    <a:pt x="15328722" y="1459086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590861"/>
                  </a:lnTo>
                  <a:lnTo>
                    <a:pt x="0" y="14590861"/>
                  </a:lnTo>
                  <a:lnTo>
                    <a:pt x="0" y="144780"/>
                  </a:lnTo>
                  <a:close/>
                  <a:moveTo>
                    <a:pt x="0" y="14590861"/>
                  </a:moveTo>
                  <a:lnTo>
                    <a:pt x="144780" y="14590861"/>
                  </a:lnTo>
                  <a:lnTo>
                    <a:pt x="144780" y="14735642"/>
                  </a:lnTo>
                  <a:lnTo>
                    <a:pt x="0" y="14735642"/>
                  </a:lnTo>
                  <a:lnTo>
                    <a:pt x="0" y="14590861"/>
                  </a:lnTo>
                  <a:close/>
                  <a:moveTo>
                    <a:pt x="15328722" y="144780"/>
                  </a:moveTo>
                  <a:lnTo>
                    <a:pt x="15473502" y="144780"/>
                  </a:lnTo>
                  <a:lnTo>
                    <a:pt x="15473502" y="14590861"/>
                  </a:lnTo>
                  <a:lnTo>
                    <a:pt x="15328722" y="14590861"/>
                  </a:lnTo>
                  <a:lnTo>
                    <a:pt x="15328722" y="144780"/>
                  </a:lnTo>
                  <a:close/>
                  <a:moveTo>
                    <a:pt x="144780" y="14590861"/>
                  </a:moveTo>
                  <a:lnTo>
                    <a:pt x="15328722" y="14590861"/>
                  </a:lnTo>
                  <a:lnTo>
                    <a:pt x="15328722" y="14735642"/>
                  </a:lnTo>
                  <a:lnTo>
                    <a:pt x="144780" y="14735642"/>
                  </a:lnTo>
                  <a:lnTo>
                    <a:pt x="144780" y="14590861"/>
                  </a:lnTo>
                  <a:close/>
                  <a:moveTo>
                    <a:pt x="15328722" y="0"/>
                  </a:moveTo>
                  <a:lnTo>
                    <a:pt x="15473502" y="0"/>
                  </a:lnTo>
                  <a:lnTo>
                    <a:pt x="15473502" y="144780"/>
                  </a:lnTo>
                  <a:lnTo>
                    <a:pt x="15328722" y="144780"/>
                  </a:lnTo>
                  <a:lnTo>
                    <a:pt x="1532872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328722" y="0"/>
                  </a:lnTo>
                  <a:lnTo>
                    <a:pt x="1532872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15CD83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2679763" y="4925523"/>
            <a:ext cx="2510218" cy="2390517"/>
            <a:chOff x="0" y="0"/>
            <a:chExt cx="15473502" cy="1473564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72390" y="72390"/>
              <a:ext cx="15328723" cy="14590862"/>
            </a:xfrm>
            <a:custGeom>
              <a:avLst/>
              <a:gdLst/>
              <a:ahLst/>
              <a:cxnLst/>
              <a:rect r="r" b="b" t="t" l="l"/>
              <a:pathLst>
                <a:path h="14590862" w="15328723">
                  <a:moveTo>
                    <a:pt x="0" y="0"/>
                  </a:moveTo>
                  <a:lnTo>
                    <a:pt x="15328723" y="0"/>
                  </a:lnTo>
                  <a:lnTo>
                    <a:pt x="15328723" y="14590862"/>
                  </a:lnTo>
                  <a:lnTo>
                    <a:pt x="0" y="14590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CD83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473502" cy="14735642"/>
            </a:xfrm>
            <a:custGeom>
              <a:avLst/>
              <a:gdLst/>
              <a:ahLst/>
              <a:cxnLst/>
              <a:rect r="r" b="b" t="t" l="l"/>
              <a:pathLst>
                <a:path h="14735642" w="15473502">
                  <a:moveTo>
                    <a:pt x="15328722" y="14590861"/>
                  </a:moveTo>
                  <a:lnTo>
                    <a:pt x="15473502" y="14590861"/>
                  </a:lnTo>
                  <a:lnTo>
                    <a:pt x="15473502" y="14735642"/>
                  </a:lnTo>
                  <a:lnTo>
                    <a:pt x="15328722" y="14735642"/>
                  </a:lnTo>
                  <a:lnTo>
                    <a:pt x="15328722" y="1459086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590861"/>
                  </a:lnTo>
                  <a:lnTo>
                    <a:pt x="0" y="14590861"/>
                  </a:lnTo>
                  <a:lnTo>
                    <a:pt x="0" y="144780"/>
                  </a:lnTo>
                  <a:close/>
                  <a:moveTo>
                    <a:pt x="0" y="14590861"/>
                  </a:moveTo>
                  <a:lnTo>
                    <a:pt x="144780" y="14590861"/>
                  </a:lnTo>
                  <a:lnTo>
                    <a:pt x="144780" y="14735642"/>
                  </a:lnTo>
                  <a:lnTo>
                    <a:pt x="0" y="14735642"/>
                  </a:lnTo>
                  <a:lnTo>
                    <a:pt x="0" y="14590861"/>
                  </a:lnTo>
                  <a:close/>
                  <a:moveTo>
                    <a:pt x="15328722" y="144780"/>
                  </a:moveTo>
                  <a:lnTo>
                    <a:pt x="15473502" y="144780"/>
                  </a:lnTo>
                  <a:lnTo>
                    <a:pt x="15473502" y="14590861"/>
                  </a:lnTo>
                  <a:lnTo>
                    <a:pt x="15328722" y="14590861"/>
                  </a:lnTo>
                  <a:lnTo>
                    <a:pt x="15328722" y="144780"/>
                  </a:lnTo>
                  <a:close/>
                  <a:moveTo>
                    <a:pt x="144780" y="14590861"/>
                  </a:moveTo>
                  <a:lnTo>
                    <a:pt x="15328722" y="14590861"/>
                  </a:lnTo>
                  <a:lnTo>
                    <a:pt x="15328722" y="14735642"/>
                  </a:lnTo>
                  <a:lnTo>
                    <a:pt x="144780" y="14735642"/>
                  </a:lnTo>
                  <a:lnTo>
                    <a:pt x="144780" y="14590861"/>
                  </a:lnTo>
                  <a:close/>
                  <a:moveTo>
                    <a:pt x="15328722" y="0"/>
                  </a:moveTo>
                  <a:lnTo>
                    <a:pt x="15473502" y="0"/>
                  </a:lnTo>
                  <a:lnTo>
                    <a:pt x="15473502" y="144780"/>
                  </a:lnTo>
                  <a:lnTo>
                    <a:pt x="15328722" y="144780"/>
                  </a:lnTo>
                  <a:lnTo>
                    <a:pt x="1532872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328722" y="0"/>
                  </a:lnTo>
                  <a:lnTo>
                    <a:pt x="1532872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2965985" y="5157883"/>
            <a:ext cx="1946611" cy="1946604"/>
            <a:chOff x="0" y="0"/>
            <a:chExt cx="6350000" cy="63499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2555956" y="1545598"/>
            <a:ext cx="6588044" cy="242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6"/>
              </a:lnSpc>
            </a:pPr>
            <a:r>
              <a:rPr lang="en-US" sz="5700">
                <a:solidFill>
                  <a:srgbClr val="FFFFFF"/>
                </a:solidFill>
                <a:latin typeface="Blogger Bold"/>
              </a:rPr>
              <a:t>ESSENTIAL TOOLS: A JOURNEY THROUGH OUR PROJECT"?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953469" y="8088967"/>
            <a:ext cx="2856253" cy="32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2403">
                <a:solidFill>
                  <a:srgbClr val="FFFFFF"/>
                </a:solidFill>
                <a:latin typeface="Fredoka"/>
              </a:rPr>
              <a:t>FIGMA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809847" y="8061496"/>
            <a:ext cx="2856253" cy="32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2403">
                <a:solidFill>
                  <a:srgbClr val="FFFFFF"/>
                </a:solidFill>
                <a:latin typeface="Fredoka"/>
              </a:rPr>
              <a:t>SUBABASE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8700" y="8116439"/>
            <a:ext cx="2856253" cy="32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2403">
                <a:solidFill>
                  <a:srgbClr val="FFFFFF"/>
                </a:solidFill>
                <a:latin typeface="Fredoka"/>
              </a:rPr>
              <a:t>FLUTTER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662281" y="8088967"/>
            <a:ext cx="2856253" cy="32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2403">
                <a:solidFill>
                  <a:srgbClr val="FFFFFF"/>
                </a:solidFill>
                <a:latin typeface="Fredoka"/>
              </a:rPr>
              <a:t>MONDAY</a:t>
            </a:r>
          </a:p>
        </p:txBody>
      </p:sp>
    </p:spTree>
  </p:cSld>
  <p:clrMapOvr>
    <a:masterClrMapping/>
  </p:clrMapOvr>
  <p:transition spd="fast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DAGDKK4yUtA</dc:identifier>
  <dcterms:modified xsi:type="dcterms:W3CDTF">2011-08-01T06:04:30Z</dcterms:modified>
  <cp:revision>1</cp:revision>
  <dc:title>Saudi Green APP</dc:title>
</cp:coreProperties>
</file>